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70" r:id="rId8"/>
    <p:sldId id="259" r:id="rId9"/>
    <p:sldId id="260" r:id="rId10"/>
    <p:sldId id="261"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AE871-0684-473C-A57D-C539BC0671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FCC8F22-0122-4A69-B675-18593BF291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96F629A-7158-4002-9B13-21C48DBDE3E4}"/>
              </a:ext>
            </a:extLst>
          </p:cNvPr>
          <p:cNvSpPr>
            <a:spLocks noGrp="1"/>
          </p:cNvSpPr>
          <p:nvPr>
            <p:ph type="dt" sz="half" idx="10"/>
          </p:nvPr>
        </p:nvSpPr>
        <p:spPr/>
        <p:txBody>
          <a:bodyPr/>
          <a:lstStyle/>
          <a:p>
            <a:fld id="{FF6F701C-F6B1-41B0-B0DC-8D35767AC4D4}" type="datetimeFigureOut">
              <a:rPr lang="en-AU" smtClean="0"/>
              <a:t>18/04/2020</a:t>
            </a:fld>
            <a:endParaRPr lang="en-AU"/>
          </a:p>
        </p:txBody>
      </p:sp>
      <p:sp>
        <p:nvSpPr>
          <p:cNvPr id="5" name="Footer Placeholder 4">
            <a:extLst>
              <a:ext uri="{FF2B5EF4-FFF2-40B4-BE49-F238E27FC236}">
                <a16:creationId xmlns:a16="http://schemas.microsoft.com/office/drawing/2014/main" id="{BAD9BD80-401E-40AE-BF2A-EBEBBFC777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CFE2D5A-F910-4D65-A81A-7ED48293C941}"/>
              </a:ext>
            </a:extLst>
          </p:cNvPr>
          <p:cNvSpPr>
            <a:spLocks noGrp="1"/>
          </p:cNvSpPr>
          <p:nvPr>
            <p:ph type="sldNum" sz="quarter" idx="12"/>
          </p:nvPr>
        </p:nvSpPr>
        <p:spPr/>
        <p:txBody>
          <a:bodyPr/>
          <a:lstStyle/>
          <a:p>
            <a:fld id="{E8397906-4FB5-4015-9B75-76E17C1F28DE}" type="slidenum">
              <a:rPr lang="en-AU" smtClean="0"/>
              <a:t>‹#›</a:t>
            </a:fld>
            <a:endParaRPr lang="en-AU"/>
          </a:p>
        </p:txBody>
      </p:sp>
    </p:spTree>
    <p:extLst>
      <p:ext uri="{BB962C8B-B14F-4D97-AF65-F5344CB8AC3E}">
        <p14:creationId xmlns:p14="http://schemas.microsoft.com/office/powerpoint/2010/main" val="260497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78F6B-126F-4C24-9494-BAD7883DE66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1B8C827-21E6-4F64-A25C-F761C5F996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0FB176D-B06D-44A0-8F63-9542020BAFF8}"/>
              </a:ext>
            </a:extLst>
          </p:cNvPr>
          <p:cNvSpPr>
            <a:spLocks noGrp="1"/>
          </p:cNvSpPr>
          <p:nvPr>
            <p:ph type="dt" sz="half" idx="10"/>
          </p:nvPr>
        </p:nvSpPr>
        <p:spPr/>
        <p:txBody>
          <a:bodyPr/>
          <a:lstStyle/>
          <a:p>
            <a:fld id="{FF6F701C-F6B1-41B0-B0DC-8D35767AC4D4}" type="datetimeFigureOut">
              <a:rPr lang="en-AU" smtClean="0"/>
              <a:t>18/04/2020</a:t>
            </a:fld>
            <a:endParaRPr lang="en-AU"/>
          </a:p>
        </p:txBody>
      </p:sp>
      <p:sp>
        <p:nvSpPr>
          <p:cNvPr id="5" name="Footer Placeholder 4">
            <a:extLst>
              <a:ext uri="{FF2B5EF4-FFF2-40B4-BE49-F238E27FC236}">
                <a16:creationId xmlns:a16="http://schemas.microsoft.com/office/drawing/2014/main" id="{02F6C517-5658-4E42-B633-F057BEC2CD9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10D2BE4-BA90-4A94-A677-B7A56C699BD0}"/>
              </a:ext>
            </a:extLst>
          </p:cNvPr>
          <p:cNvSpPr>
            <a:spLocks noGrp="1"/>
          </p:cNvSpPr>
          <p:nvPr>
            <p:ph type="sldNum" sz="quarter" idx="12"/>
          </p:nvPr>
        </p:nvSpPr>
        <p:spPr/>
        <p:txBody>
          <a:bodyPr/>
          <a:lstStyle/>
          <a:p>
            <a:fld id="{E8397906-4FB5-4015-9B75-76E17C1F28DE}" type="slidenum">
              <a:rPr lang="en-AU" smtClean="0"/>
              <a:t>‹#›</a:t>
            </a:fld>
            <a:endParaRPr lang="en-AU"/>
          </a:p>
        </p:txBody>
      </p:sp>
    </p:spTree>
    <p:extLst>
      <p:ext uri="{BB962C8B-B14F-4D97-AF65-F5344CB8AC3E}">
        <p14:creationId xmlns:p14="http://schemas.microsoft.com/office/powerpoint/2010/main" val="276125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4E6066-823C-4336-BD7A-2DF4CF15DD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C87694C-85A5-4242-B83D-0B004866A2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4E233D5-28E6-4563-9EA0-AB914E129FEE}"/>
              </a:ext>
            </a:extLst>
          </p:cNvPr>
          <p:cNvSpPr>
            <a:spLocks noGrp="1"/>
          </p:cNvSpPr>
          <p:nvPr>
            <p:ph type="dt" sz="half" idx="10"/>
          </p:nvPr>
        </p:nvSpPr>
        <p:spPr/>
        <p:txBody>
          <a:bodyPr/>
          <a:lstStyle/>
          <a:p>
            <a:fld id="{FF6F701C-F6B1-41B0-B0DC-8D35767AC4D4}" type="datetimeFigureOut">
              <a:rPr lang="en-AU" smtClean="0"/>
              <a:t>18/04/2020</a:t>
            </a:fld>
            <a:endParaRPr lang="en-AU"/>
          </a:p>
        </p:txBody>
      </p:sp>
      <p:sp>
        <p:nvSpPr>
          <p:cNvPr id="5" name="Footer Placeholder 4">
            <a:extLst>
              <a:ext uri="{FF2B5EF4-FFF2-40B4-BE49-F238E27FC236}">
                <a16:creationId xmlns:a16="http://schemas.microsoft.com/office/drawing/2014/main" id="{85F1B420-574E-4810-8904-9CED39A7F73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F67C200-AD3B-49AD-8E24-03C9F1D6611D}"/>
              </a:ext>
            </a:extLst>
          </p:cNvPr>
          <p:cNvSpPr>
            <a:spLocks noGrp="1"/>
          </p:cNvSpPr>
          <p:nvPr>
            <p:ph type="sldNum" sz="quarter" idx="12"/>
          </p:nvPr>
        </p:nvSpPr>
        <p:spPr/>
        <p:txBody>
          <a:bodyPr/>
          <a:lstStyle/>
          <a:p>
            <a:fld id="{E8397906-4FB5-4015-9B75-76E17C1F28DE}" type="slidenum">
              <a:rPr lang="en-AU" smtClean="0"/>
              <a:t>‹#›</a:t>
            </a:fld>
            <a:endParaRPr lang="en-AU"/>
          </a:p>
        </p:txBody>
      </p:sp>
    </p:spTree>
    <p:extLst>
      <p:ext uri="{BB962C8B-B14F-4D97-AF65-F5344CB8AC3E}">
        <p14:creationId xmlns:p14="http://schemas.microsoft.com/office/powerpoint/2010/main" val="252548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84507-F20D-4E64-B668-BD990B792AA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D2F0927-3A5A-4395-BBF6-E55B7D9A3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6057219-4562-4E55-8DC9-286FEC0C4950}"/>
              </a:ext>
            </a:extLst>
          </p:cNvPr>
          <p:cNvSpPr>
            <a:spLocks noGrp="1"/>
          </p:cNvSpPr>
          <p:nvPr>
            <p:ph type="dt" sz="half" idx="10"/>
          </p:nvPr>
        </p:nvSpPr>
        <p:spPr/>
        <p:txBody>
          <a:bodyPr/>
          <a:lstStyle/>
          <a:p>
            <a:fld id="{FF6F701C-F6B1-41B0-B0DC-8D35767AC4D4}" type="datetimeFigureOut">
              <a:rPr lang="en-AU" smtClean="0"/>
              <a:t>18/04/2020</a:t>
            </a:fld>
            <a:endParaRPr lang="en-AU"/>
          </a:p>
        </p:txBody>
      </p:sp>
      <p:sp>
        <p:nvSpPr>
          <p:cNvPr id="5" name="Footer Placeholder 4">
            <a:extLst>
              <a:ext uri="{FF2B5EF4-FFF2-40B4-BE49-F238E27FC236}">
                <a16:creationId xmlns:a16="http://schemas.microsoft.com/office/drawing/2014/main" id="{99EFA37C-CA1B-413B-81C2-8839F844736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A991D56-4B7C-40BC-A3F1-C4F6B028C5B7}"/>
              </a:ext>
            </a:extLst>
          </p:cNvPr>
          <p:cNvSpPr>
            <a:spLocks noGrp="1"/>
          </p:cNvSpPr>
          <p:nvPr>
            <p:ph type="sldNum" sz="quarter" idx="12"/>
          </p:nvPr>
        </p:nvSpPr>
        <p:spPr/>
        <p:txBody>
          <a:bodyPr/>
          <a:lstStyle/>
          <a:p>
            <a:fld id="{E8397906-4FB5-4015-9B75-76E17C1F28DE}" type="slidenum">
              <a:rPr lang="en-AU" smtClean="0"/>
              <a:t>‹#›</a:t>
            </a:fld>
            <a:endParaRPr lang="en-AU"/>
          </a:p>
        </p:txBody>
      </p:sp>
    </p:spTree>
    <p:extLst>
      <p:ext uri="{BB962C8B-B14F-4D97-AF65-F5344CB8AC3E}">
        <p14:creationId xmlns:p14="http://schemas.microsoft.com/office/powerpoint/2010/main" val="244097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E9486-C4ED-4BA6-B57E-2CF97FAE5E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20EAF65-1726-4422-855D-0432E4AD9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B59642-DCBA-4976-94A5-3417B2526A6D}"/>
              </a:ext>
            </a:extLst>
          </p:cNvPr>
          <p:cNvSpPr>
            <a:spLocks noGrp="1"/>
          </p:cNvSpPr>
          <p:nvPr>
            <p:ph type="dt" sz="half" idx="10"/>
          </p:nvPr>
        </p:nvSpPr>
        <p:spPr/>
        <p:txBody>
          <a:bodyPr/>
          <a:lstStyle/>
          <a:p>
            <a:fld id="{FF6F701C-F6B1-41B0-B0DC-8D35767AC4D4}" type="datetimeFigureOut">
              <a:rPr lang="en-AU" smtClean="0"/>
              <a:t>18/04/2020</a:t>
            </a:fld>
            <a:endParaRPr lang="en-AU"/>
          </a:p>
        </p:txBody>
      </p:sp>
      <p:sp>
        <p:nvSpPr>
          <p:cNvPr id="5" name="Footer Placeholder 4">
            <a:extLst>
              <a:ext uri="{FF2B5EF4-FFF2-40B4-BE49-F238E27FC236}">
                <a16:creationId xmlns:a16="http://schemas.microsoft.com/office/drawing/2014/main" id="{F2566DDF-7BD2-4AD2-88B8-DD334DA193F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05D419B-0CEA-4F3C-AA28-8366AFAD9220}"/>
              </a:ext>
            </a:extLst>
          </p:cNvPr>
          <p:cNvSpPr>
            <a:spLocks noGrp="1"/>
          </p:cNvSpPr>
          <p:nvPr>
            <p:ph type="sldNum" sz="quarter" idx="12"/>
          </p:nvPr>
        </p:nvSpPr>
        <p:spPr/>
        <p:txBody>
          <a:bodyPr/>
          <a:lstStyle/>
          <a:p>
            <a:fld id="{E8397906-4FB5-4015-9B75-76E17C1F28DE}" type="slidenum">
              <a:rPr lang="en-AU" smtClean="0"/>
              <a:t>‹#›</a:t>
            </a:fld>
            <a:endParaRPr lang="en-AU"/>
          </a:p>
        </p:txBody>
      </p:sp>
    </p:spTree>
    <p:extLst>
      <p:ext uri="{BB962C8B-B14F-4D97-AF65-F5344CB8AC3E}">
        <p14:creationId xmlns:p14="http://schemas.microsoft.com/office/powerpoint/2010/main" val="229092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7335-4EB8-48EF-B60B-1ABAFFF5792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50A3860-180B-4FBC-BEED-28D6FE22E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C9E09F5-4DBC-4343-A7D0-D3443EADBD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DF876DC-9DE9-472D-BB93-F45DB3635A46}"/>
              </a:ext>
            </a:extLst>
          </p:cNvPr>
          <p:cNvSpPr>
            <a:spLocks noGrp="1"/>
          </p:cNvSpPr>
          <p:nvPr>
            <p:ph type="dt" sz="half" idx="10"/>
          </p:nvPr>
        </p:nvSpPr>
        <p:spPr/>
        <p:txBody>
          <a:bodyPr/>
          <a:lstStyle/>
          <a:p>
            <a:fld id="{FF6F701C-F6B1-41B0-B0DC-8D35767AC4D4}" type="datetimeFigureOut">
              <a:rPr lang="en-AU" smtClean="0"/>
              <a:t>18/04/2020</a:t>
            </a:fld>
            <a:endParaRPr lang="en-AU"/>
          </a:p>
        </p:txBody>
      </p:sp>
      <p:sp>
        <p:nvSpPr>
          <p:cNvPr id="6" name="Footer Placeholder 5">
            <a:extLst>
              <a:ext uri="{FF2B5EF4-FFF2-40B4-BE49-F238E27FC236}">
                <a16:creationId xmlns:a16="http://schemas.microsoft.com/office/drawing/2014/main" id="{5A1F546A-EA86-4776-9CD5-716E2BE9442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164ED32-E5D0-4FB0-B286-65FB6F42251B}"/>
              </a:ext>
            </a:extLst>
          </p:cNvPr>
          <p:cNvSpPr>
            <a:spLocks noGrp="1"/>
          </p:cNvSpPr>
          <p:nvPr>
            <p:ph type="sldNum" sz="quarter" idx="12"/>
          </p:nvPr>
        </p:nvSpPr>
        <p:spPr/>
        <p:txBody>
          <a:bodyPr/>
          <a:lstStyle/>
          <a:p>
            <a:fld id="{E8397906-4FB5-4015-9B75-76E17C1F28DE}" type="slidenum">
              <a:rPr lang="en-AU" smtClean="0"/>
              <a:t>‹#›</a:t>
            </a:fld>
            <a:endParaRPr lang="en-AU"/>
          </a:p>
        </p:txBody>
      </p:sp>
    </p:spTree>
    <p:extLst>
      <p:ext uri="{BB962C8B-B14F-4D97-AF65-F5344CB8AC3E}">
        <p14:creationId xmlns:p14="http://schemas.microsoft.com/office/powerpoint/2010/main" val="277090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66A5-93B1-4332-8148-E1BCA3FAE9A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4DF6B54-0E02-4BB3-A320-C90802D2F5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66DBE1-0D87-4A3A-BD6C-D9E4D9E8C8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3D9CA4A-0E55-40D8-88A2-22A75B7434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E50896-6099-4ED9-A7E4-7DCAE34096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D383C31-3A3D-4FA3-B5A5-1980DCD6A17A}"/>
              </a:ext>
            </a:extLst>
          </p:cNvPr>
          <p:cNvSpPr>
            <a:spLocks noGrp="1"/>
          </p:cNvSpPr>
          <p:nvPr>
            <p:ph type="dt" sz="half" idx="10"/>
          </p:nvPr>
        </p:nvSpPr>
        <p:spPr/>
        <p:txBody>
          <a:bodyPr/>
          <a:lstStyle/>
          <a:p>
            <a:fld id="{FF6F701C-F6B1-41B0-B0DC-8D35767AC4D4}" type="datetimeFigureOut">
              <a:rPr lang="en-AU" smtClean="0"/>
              <a:t>18/04/2020</a:t>
            </a:fld>
            <a:endParaRPr lang="en-AU"/>
          </a:p>
        </p:txBody>
      </p:sp>
      <p:sp>
        <p:nvSpPr>
          <p:cNvPr id="8" name="Footer Placeholder 7">
            <a:extLst>
              <a:ext uri="{FF2B5EF4-FFF2-40B4-BE49-F238E27FC236}">
                <a16:creationId xmlns:a16="http://schemas.microsoft.com/office/drawing/2014/main" id="{0CE74A36-CBDE-4A2F-BDD5-7CC22958218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796E810-8E28-4AFA-99DA-35802B0A16F2}"/>
              </a:ext>
            </a:extLst>
          </p:cNvPr>
          <p:cNvSpPr>
            <a:spLocks noGrp="1"/>
          </p:cNvSpPr>
          <p:nvPr>
            <p:ph type="sldNum" sz="quarter" idx="12"/>
          </p:nvPr>
        </p:nvSpPr>
        <p:spPr/>
        <p:txBody>
          <a:bodyPr/>
          <a:lstStyle/>
          <a:p>
            <a:fld id="{E8397906-4FB5-4015-9B75-76E17C1F28DE}" type="slidenum">
              <a:rPr lang="en-AU" smtClean="0"/>
              <a:t>‹#›</a:t>
            </a:fld>
            <a:endParaRPr lang="en-AU"/>
          </a:p>
        </p:txBody>
      </p:sp>
    </p:spTree>
    <p:extLst>
      <p:ext uri="{BB962C8B-B14F-4D97-AF65-F5344CB8AC3E}">
        <p14:creationId xmlns:p14="http://schemas.microsoft.com/office/powerpoint/2010/main" val="333504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6501F-67F9-40A7-8A39-A605B8AFD05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5086F58-F05E-465B-92B1-C3F0FBB9455A}"/>
              </a:ext>
            </a:extLst>
          </p:cNvPr>
          <p:cNvSpPr>
            <a:spLocks noGrp="1"/>
          </p:cNvSpPr>
          <p:nvPr>
            <p:ph type="dt" sz="half" idx="10"/>
          </p:nvPr>
        </p:nvSpPr>
        <p:spPr/>
        <p:txBody>
          <a:bodyPr/>
          <a:lstStyle/>
          <a:p>
            <a:fld id="{FF6F701C-F6B1-41B0-B0DC-8D35767AC4D4}" type="datetimeFigureOut">
              <a:rPr lang="en-AU" smtClean="0"/>
              <a:t>18/04/2020</a:t>
            </a:fld>
            <a:endParaRPr lang="en-AU"/>
          </a:p>
        </p:txBody>
      </p:sp>
      <p:sp>
        <p:nvSpPr>
          <p:cNvPr id="4" name="Footer Placeholder 3">
            <a:extLst>
              <a:ext uri="{FF2B5EF4-FFF2-40B4-BE49-F238E27FC236}">
                <a16:creationId xmlns:a16="http://schemas.microsoft.com/office/drawing/2014/main" id="{8FABB235-6893-48E2-9049-7F2A4DC4741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4A5DDAB-360E-41D2-AA76-A86712E35044}"/>
              </a:ext>
            </a:extLst>
          </p:cNvPr>
          <p:cNvSpPr>
            <a:spLocks noGrp="1"/>
          </p:cNvSpPr>
          <p:nvPr>
            <p:ph type="sldNum" sz="quarter" idx="12"/>
          </p:nvPr>
        </p:nvSpPr>
        <p:spPr/>
        <p:txBody>
          <a:bodyPr/>
          <a:lstStyle/>
          <a:p>
            <a:fld id="{E8397906-4FB5-4015-9B75-76E17C1F28DE}" type="slidenum">
              <a:rPr lang="en-AU" smtClean="0"/>
              <a:t>‹#›</a:t>
            </a:fld>
            <a:endParaRPr lang="en-AU"/>
          </a:p>
        </p:txBody>
      </p:sp>
    </p:spTree>
    <p:extLst>
      <p:ext uri="{BB962C8B-B14F-4D97-AF65-F5344CB8AC3E}">
        <p14:creationId xmlns:p14="http://schemas.microsoft.com/office/powerpoint/2010/main" val="66303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5125C1-7912-4F66-BA62-72E2B671594B}"/>
              </a:ext>
            </a:extLst>
          </p:cNvPr>
          <p:cNvSpPr>
            <a:spLocks noGrp="1"/>
          </p:cNvSpPr>
          <p:nvPr>
            <p:ph type="dt" sz="half" idx="10"/>
          </p:nvPr>
        </p:nvSpPr>
        <p:spPr/>
        <p:txBody>
          <a:bodyPr/>
          <a:lstStyle/>
          <a:p>
            <a:fld id="{FF6F701C-F6B1-41B0-B0DC-8D35767AC4D4}" type="datetimeFigureOut">
              <a:rPr lang="en-AU" smtClean="0"/>
              <a:t>18/04/2020</a:t>
            </a:fld>
            <a:endParaRPr lang="en-AU"/>
          </a:p>
        </p:txBody>
      </p:sp>
      <p:sp>
        <p:nvSpPr>
          <p:cNvPr id="3" name="Footer Placeholder 2">
            <a:extLst>
              <a:ext uri="{FF2B5EF4-FFF2-40B4-BE49-F238E27FC236}">
                <a16:creationId xmlns:a16="http://schemas.microsoft.com/office/drawing/2014/main" id="{CC7A8AAB-7A46-4D02-889C-E4A4908FE6B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E27819E-422F-433C-A35E-77EF3DF72A9A}"/>
              </a:ext>
            </a:extLst>
          </p:cNvPr>
          <p:cNvSpPr>
            <a:spLocks noGrp="1"/>
          </p:cNvSpPr>
          <p:nvPr>
            <p:ph type="sldNum" sz="quarter" idx="12"/>
          </p:nvPr>
        </p:nvSpPr>
        <p:spPr/>
        <p:txBody>
          <a:bodyPr/>
          <a:lstStyle/>
          <a:p>
            <a:fld id="{E8397906-4FB5-4015-9B75-76E17C1F28DE}" type="slidenum">
              <a:rPr lang="en-AU" smtClean="0"/>
              <a:t>‹#›</a:t>
            </a:fld>
            <a:endParaRPr lang="en-AU"/>
          </a:p>
        </p:txBody>
      </p:sp>
    </p:spTree>
    <p:extLst>
      <p:ext uri="{BB962C8B-B14F-4D97-AF65-F5344CB8AC3E}">
        <p14:creationId xmlns:p14="http://schemas.microsoft.com/office/powerpoint/2010/main" val="1695661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2F74-513F-49FE-9279-5DDED14400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BE0066D-3465-45BF-935E-AACEFC6071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142D266-25CD-4B44-A425-E5D5C8FAA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1AA891-9B37-4AE4-97EF-CDF7BE7689C2}"/>
              </a:ext>
            </a:extLst>
          </p:cNvPr>
          <p:cNvSpPr>
            <a:spLocks noGrp="1"/>
          </p:cNvSpPr>
          <p:nvPr>
            <p:ph type="dt" sz="half" idx="10"/>
          </p:nvPr>
        </p:nvSpPr>
        <p:spPr/>
        <p:txBody>
          <a:bodyPr/>
          <a:lstStyle/>
          <a:p>
            <a:fld id="{FF6F701C-F6B1-41B0-B0DC-8D35767AC4D4}" type="datetimeFigureOut">
              <a:rPr lang="en-AU" smtClean="0"/>
              <a:t>18/04/2020</a:t>
            </a:fld>
            <a:endParaRPr lang="en-AU"/>
          </a:p>
        </p:txBody>
      </p:sp>
      <p:sp>
        <p:nvSpPr>
          <p:cNvPr id="6" name="Footer Placeholder 5">
            <a:extLst>
              <a:ext uri="{FF2B5EF4-FFF2-40B4-BE49-F238E27FC236}">
                <a16:creationId xmlns:a16="http://schemas.microsoft.com/office/drawing/2014/main" id="{7DF58D1F-0FFF-4EC0-8F18-7EAAE67C0E5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805D385-7E92-4B21-B9F5-828559D709A8}"/>
              </a:ext>
            </a:extLst>
          </p:cNvPr>
          <p:cNvSpPr>
            <a:spLocks noGrp="1"/>
          </p:cNvSpPr>
          <p:nvPr>
            <p:ph type="sldNum" sz="quarter" idx="12"/>
          </p:nvPr>
        </p:nvSpPr>
        <p:spPr/>
        <p:txBody>
          <a:bodyPr/>
          <a:lstStyle/>
          <a:p>
            <a:fld id="{E8397906-4FB5-4015-9B75-76E17C1F28DE}" type="slidenum">
              <a:rPr lang="en-AU" smtClean="0"/>
              <a:t>‹#›</a:t>
            </a:fld>
            <a:endParaRPr lang="en-AU"/>
          </a:p>
        </p:txBody>
      </p:sp>
    </p:spTree>
    <p:extLst>
      <p:ext uri="{BB962C8B-B14F-4D97-AF65-F5344CB8AC3E}">
        <p14:creationId xmlns:p14="http://schemas.microsoft.com/office/powerpoint/2010/main" val="152638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9149-302A-4667-8913-3FDE29D95C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5438B84-BD69-453C-B832-A673F5A78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3F84F0A-BED4-4CD8-AFC1-13E1D793D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FA0712-EBED-49D0-A954-7201A12BC761}"/>
              </a:ext>
            </a:extLst>
          </p:cNvPr>
          <p:cNvSpPr>
            <a:spLocks noGrp="1"/>
          </p:cNvSpPr>
          <p:nvPr>
            <p:ph type="dt" sz="half" idx="10"/>
          </p:nvPr>
        </p:nvSpPr>
        <p:spPr/>
        <p:txBody>
          <a:bodyPr/>
          <a:lstStyle/>
          <a:p>
            <a:fld id="{FF6F701C-F6B1-41B0-B0DC-8D35767AC4D4}" type="datetimeFigureOut">
              <a:rPr lang="en-AU" smtClean="0"/>
              <a:t>18/04/2020</a:t>
            </a:fld>
            <a:endParaRPr lang="en-AU"/>
          </a:p>
        </p:txBody>
      </p:sp>
      <p:sp>
        <p:nvSpPr>
          <p:cNvPr id="6" name="Footer Placeholder 5">
            <a:extLst>
              <a:ext uri="{FF2B5EF4-FFF2-40B4-BE49-F238E27FC236}">
                <a16:creationId xmlns:a16="http://schemas.microsoft.com/office/drawing/2014/main" id="{BEEEC583-E59A-4F86-B76D-03E08DE982B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FFD450A-1AA3-48D3-A7A7-590A8BE1D171}"/>
              </a:ext>
            </a:extLst>
          </p:cNvPr>
          <p:cNvSpPr>
            <a:spLocks noGrp="1"/>
          </p:cNvSpPr>
          <p:nvPr>
            <p:ph type="sldNum" sz="quarter" idx="12"/>
          </p:nvPr>
        </p:nvSpPr>
        <p:spPr/>
        <p:txBody>
          <a:bodyPr/>
          <a:lstStyle/>
          <a:p>
            <a:fld id="{E8397906-4FB5-4015-9B75-76E17C1F28DE}" type="slidenum">
              <a:rPr lang="en-AU" smtClean="0"/>
              <a:t>‹#›</a:t>
            </a:fld>
            <a:endParaRPr lang="en-AU"/>
          </a:p>
        </p:txBody>
      </p:sp>
    </p:spTree>
    <p:extLst>
      <p:ext uri="{BB962C8B-B14F-4D97-AF65-F5344CB8AC3E}">
        <p14:creationId xmlns:p14="http://schemas.microsoft.com/office/powerpoint/2010/main" val="89357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23F040-FAB2-416E-A366-FE9ED0CBEF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68F71F2-B3C7-4AF3-AAC1-31085FB17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74F412C-DEFC-42F7-A44E-8E3415734B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F701C-F6B1-41B0-B0DC-8D35767AC4D4}" type="datetimeFigureOut">
              <a:rPr lang="en-AU" smtClean="0"/>
              <a:t>18/04/2020</a:t>
            </a:fld>
            <a:endParaRPr lang="en-AU"/>
          </a:p>
        </p:txBody>
      </p:sp>
      <p:sp>
        <p:nvSpPr>
          <p:cNvPr id="5" name="Footer Placeholder 4">
            <a:extLst>
              <a:ext uri="{FF2B5EF4-FFF2-40B4-BE49-F238E27FC236}">
                <a16:creationId xmlns:a16="http://schemas.microsoft.com/office/drawing/2014/main" id="{6769882B-506F-409B-8748-177FAE510D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6C36230-1225-47D1-818C-053ED05685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97906-4FB5-4015-9B75-76E17C1F28DE}" type="slidenum">
              <a:rPr lang="en-AU" smtClean="0"/>
              <a:t>‹#›</a:t>
            </a:fld>
            <a:endParaRPr lang="en-AU"/>
          </a:p>
        </p:txBody>
      </p:sp>
    </p:spTree>
    <p:extLst>
      <p:ext uri="{BB962C8B-B14F-4D97-AF65-F5344CB8AC3E}">
        <p14:creationId xmlns:p14="http://schemas.microsoft.com/office/powerpoint/2010/main" val="2257422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ata.org.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tmuseum.org/art/collection/search/437123"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mymodernmet.com/julian-onderdonk-impressionist-paintings-bluebonnets/"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famsf.org/blog/weekends-georgia"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tate.org.uk/art/artists/james-abbott-mcneill-whistler-598"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tate.org.uk/art/artworks/whistler-nocturne-blue-and-silver-chelsea-t015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9AA61-0D89-4522-A17C-A612E7BAFB62}"/>
              </a:ext>
            </a:extLst>
          </p:cNvPr>
          <p:cNvSpPr>
            <a:spLocks noGrp="1"/>
          </p:cNvSpPr>
          <p:nvPr>
            <p:ph type="ctrTitle"/>
          </p:nvPr>
        </p:nvSpPr>
        <p:spPr/>
        <p:txBody>
          <a:bodyPr/>
          <a:lstStyle/>
          <a:p>
            <a:r>
              <a:rPr lang="en-AU" dirty="0"/>
              <a:t>Creating Your Own Landscape</a:t>
            </a:r>
          </a:p>
        </p:txBody>
      </p:sp>
      <p:sp>
        <p:nvSpPr>
          <p:cNvPr id="4" name="AutoShape 2">
            <a:extLst>
              <a:ext uri="{FF2B5EF4-FFF2-40B4-BE49-F238E27FC236}">
                <a16:creationId xmlns:a16="http://schemas.microsoft.com/office/drawing/2014/main" id="{A2F40927-1CEB-42F9-9F69-5ADBFD370FE4}"/>
              </a:ext>
            </a:extLst>
          </p:cNvPr>
          <p:cNvSpPr>
            <a:spLocks noGrp="1" noChangeAspect="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32500" lnSpcReduction="20000"/>
          </a:bodyPr>
          <a:lstStyle/>
          <a:p>
            <a:pPr marL="279400" marR="2933700" lvl="0" algn="l">
              <a:lnSpc>
                <a:spcPct val="115000"/>
              </a:lnSpc>
              <a:spcBef>
                <a:spcPts val="0"/>
              </a:spcBef>
              <a:buClr>
                <a:schemeClr val="dk1"/>
              </a:buClr>
              <a:buSzPts val="1100"/>
            </a:pPr>
            <a:endParaRPr lang="en-AU" i="1" dirty="0"/>
          </a:p>
          <a:p>
            <a:pPr marL="279400" marR="2933700" lvl="0" algn="l">
              <a:lnSpc>
                <a:spcPct val="115000"/>
              </a:lnSpc>
              <a:spcBef>
                <a:spcPts val="0"/>
              </a:spcBef>
              <a:buClr>
                <a:schemeClr val="dk1"/>
              </a:buClr>
              <a:buSzPts val="1100"/>
            </a:pPr>
            <a:endParaRPr lang="en-AU" i="1" dirty="0"/>
          </a:p>
          <a:p>
            <a:pPr marL="279400" marR="2933700" lvl="0" algn="l">
              <a:lnSpc>
                <a:spcPct val="115000"/>
              </a:lnSpc>
              <a:spcBef>
                <a:spcPts val="0"/>
              </a:spcBef>
              <a:buClr>
                <a:schemeClr val="dk1"/>
              </a:buClr>
              <a:buSzPts val="1100"/>
            </a:pPr>
            <a:endParaRPr lang="en-AU" i="1" dirty="0"/>
          </a:p>
          <a:p>
            <a:pPr marL="279400" marR="2933700" lvl="0" algn="l">
              <a:lnSpc>
                <a:spcPct val="115000"/>
              </a:lnSpc>
              <a:spcBef>
                <a:spcPts val="0"/>
              </a:spcBef>
              <a:buClr>
                <a:schemeClr val="dk1"/>
              </a:buClr>
              <a:buSzPts val="1100"/>
            </a:pPr>
            <a:endParaRPr lang="en-AU" i="1" dirty="0"/>
          </a:p>
          <a:p>
            <a:pPr marL="279400" marR="2933700" lvl="0" algn="l">
              <a:lnSpc>
                <a:spcPct val="115000"/>
              </a:lnSpc>
              <a:spcBef>
                <a:spcPts val="0"/>
              </a:spcBef>
              <a:buClr>
                <a:schemeClr val="dk1"/>
              </a:buClr>
              <a:buSzPts val="1100"/>
            </a:pPr>
            <a:endParaRPr lang="en-AU" i="1" dirty="0"/>
          </a:p>
          <a:p>
            <a:pPr marL="279400" marR="2933700" lvl="0" algn="l">
              <a:lnSpc>
                <a:spcPct val="115000"/>
              </a:lnSpc>
              <a:spcBef>
                <a:spcPts val="0"/>
              </a:spcBef>
              <a:buClr>
                <a:schemeClr val="dk1"/>
              </a:buClr>
              <a:buSzPts val="1100"/>
            </a:pPr>
            <a:endParaRPr lang="en-AU" i="1" dirty="0"/>
          </a:p>
          <a:p>
            <a:pPr marL="279400" marR="2933700" lvl="0" algn="l">
              <a:lnSpc>
                <a:spcPct val="115000"/>
              </a:lnSpc>
              <a:spcBef>
                <a:spcPts val="0"/>
              </a:spcBef>
              <a:buClr>
                <a:schemeClr val="dk1"/>
              </a:buClr>
              <a:buSzPts val="1100"/>
            </a:pPr>
            <a:r>
              <a:rPr lang="en-AU" i="1" dirty="0"/>
              <a:t>This resource is included in TATA’s COVID19 visual art resources collection with appreciation and permission from its creator, Kate Camm  from Elizabeth College, Tasmania. TATA does not have ownership of the IP (Intellectual Property) contained within the resources shared on this website. TATA acknowledges the generosity of sharing practice that underpins this collaborative resource sharing space, and ask that any on-sharing of resources acknowledge the originating IP of the Arts/Education professional/s who have contributed this resource, as well as any third party content acknowledged therein</a:t>
            </a:r>
          </a:p>
          <a:p>
            <a:pPr marL="279400" lvl="0" algn="l">
              <a:lnSpc>
                <a:spcPct val="115000"/>
              </a:lnSpc>
              <a:spcBef>
                <a:spcPts val="1200"/>
              </a:spcBef>
              <a:buClr>
                <a:schemeClr val="dk1"/>
              </a:buClr>
              <a:buSzPts val="1100"/>
            </a:pPr>
            <a:r>
              <a:rPr lang="en-AU" dirty="0">
                <a:latin typeface="Arial"/>
                <a:ea typeface="Arial"/>
                <a:cs typeface="Arial"/>
                <a:sym typeface="Arial"/>
              </a:rPr>
              <a:t>April 10th, 2020  Courtesy of Kate Camm,  Elizabeth College,</a:t>
            </a:r>
            <a:r>
              <a:rPr lang="en-AU" u="sng" dirty="0">
                <a:solidFill>
                  <a:schemeClr val="hlink"/>
                </a:solidFill>
                <a:latin typeface="Arial"/>
                <a:ea typeface="Arial"/>
                <a:cs typeface="Arial"/>
                <a:sym typeface="Arial"/>
                <a:hlinkClick r:id="rId2"/>
              </a:rPr>
              <a:t> https://tata.org.au/</a:t>
            </a:r>
            <a:r>
              <a:rPr lang="en-AU" dirty="0">
                <a:latin typeface="Arial"/>
                <a:ea typeface="Arial"/>
                <a:cs typeface="Arial"/>
                <a:sym typeface="Arial"/>
              </a:rPr>
              <a:t>                                                            </a:t>
            </a:r>
          </a:p>
          <a:p>
            <a:endParaRPr lang="en-AU" dirty="0"/>
          </a:p>
        </p:txBody>
      </p:sp>
      <p:pic>
        <p:nvPicPr>
          <p:cNvPr id="5" name="Google Shape;86;p1">
            <a:extLst>
              <a:ext uri="{FF2B5EF4-FFF2-40B4-BE49-F238E27FC236}">
                <a16:creationId xmlns:a16="http://schemas.microsoft.com/office/drawing/2014/main" id="{B32E659E-54C1-41F4-A0BC-CCA473B00316}"/>
              </a:ext>
            </a:extLst>
          </p:cNvPr>
          <p:cNvPicPr preferRelativeResize="0"/>
          <p:nvPr/>
        </p:nvPicPr>
        <p:blipFill>
          <a:blip r:embed="rId3">
            <a:alphaModFix/>
          </a:blip>
          <a:stretch>
            <a:fillRect/>
          </a:stretch>
        </p:blipFill>
        <p:spPr>
          <a:xfrm>
            <a:off x="8399960" y="4429919"/>
            <a:ext cx="1571625" cy="504825"/>
          </a:xfrm>
          <a:prstGeom prst="rect">
            <a:avLst/>
          </a:prstGeom>
          <a:noFill/>
          <a:ln>
            <a:noFill/>
          </a:ln>
        </p:spPr>
      </p:pic>
    </p:spTree>
    <p:extLst>
      <p:ext uri="{BB962C8B-B14F-4D97-AF65-F5344CB8AC3E}">
        <p14:creationId xmlns:p14="http://schemas.microsoft.com/office/powerpoint/2010/main" val="2600479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38255" y="863770"/>
            <a:ext cx="6957868" cy="5346818"/>
          </a:xfrm>
          <a:prstGeom prst="rect">
            <a:avLst/>
          </a:prstGeom>
        </p:spPr>
      </p:pic>
      <p:sp>
        <p:nvSpPr>
          <p:cNvPr id="3" name="Rectangle 2"/>
          <p:cNvSpPr/>
          <p:nvPr/>
        </p:nvSpPr>
        <p:spPr>
          <a:xfrm>
            <a:off x="872986" y="4456262"/>
            <a:ext cx="2276614" cy="1754326"/>
          </a:xfrm>
          <a:prstGeom prst="rect">
            <a:avLst/>
          </a:prstGeom>
        </p:spPr>
        <p:txBody>
          <a:bodyPr wrap="square">
            <a:spAutoFit/>
          </a:bodyPr>
          <a:lstStyle/>
          <a:p>
            <a:r>
              <a:rPr lang="fr-FR" dirty="0">
                <a:solidFill>
                  <a:srgbClr val="212124"/>
                </a:solidFill>
                <a:latin typeface="Proxima Nova"/>
              </a:rPr>
              <a:t>Claude Monet: Effet de neige à Giverny (1892-93)</a:t>
            </a:r>
          </a:p>
          <a:p>
            <a:r>
              <a:rPr lang="en-AU" dirty="0">
                <a:hlinkClick r:id="rId3"/>
              </a:rPr>
              <a:t>https://www.metmuseum.org/art/collection/search/437123</a:t>
            </a:r>
            <a:endParaRPr lang="en-AU" dirty="0"/>
          </a:p>
        </p:txBody>
      </p:sp>
    </p:spTree>
    <p:extLst>
      <p:ext uri="{BB962C8B-B14F-4D97-AF65-F5344CB8AC3E}">
        <p14:creationId xmlns:p14="http://schemas.microsoft.com/office/powerpoint/2010/main" val="3871214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12145" y="512735"/>
            <a:ext cx="7044749" cy="6012611"/>
          </a:xfrm>
          <a:prstGeom prst="rect">
            <a:avLst/>
          </a:prstGeom>
        </p:spPr>
      </p:pic>
      <p:sp>
        <p:nvSpPr>
          <p:cNvPr id="3" name="TextBox 2"/>
          <p:cNvSpPr txBox="1"/>
          <p:nvPr/>
        </p:nvSpPr>
        <p:spPr>
          <a:xfrm>
            <a:off x="628072" y="5227782"/>
            <a:ext cx="3343563" cy="1200329"/>
          </a:xfrm>
          <a:prstGeom prst="rect">
            <a:avLst/>
          </a:prstGeom>
          <a:noFill/>
        </p:spPr>
        <p:txBody>
          <a:bodyPr wrap="square" rtlCol="0">
            <a:spAutoFit/>
          </a:bodyPr>
          <a:lstStyle/>
          <a:p>
            <a:r>
              <a:rPr lang="en-AU" dirty="0"/>
              <a:t>Julian </a:t>
            </a:r>
            <a:r>
              <a:rPr lang="en-AU" dirty="0" err="1"/>
              <a:t>Onderdonk</a:t>
            </a:r>
            <a:endParaRPr lang="en-AU" dirty="0"/>
          </a:p>
          <a:p>
            <a:r>
              <a:rPr lang="en-AU" dirty="0">
                <a:hlinkClick r:id="rId3"/>
              </a:rPr>
              <a:t>https://mymodernmet.com/julian-onderdonk-impressionist-paintings-bluebonnets/</a:t>
            </a:r>
            <a:endParaRPr lang="en-AU" dirty="0"/>
          </a:p>
        </p:txBody>
      </p:sp>
    </p:spTree>
    <p:extLst>
      <p:ext uri="{BB962C8B-B14F-4D97-AF65-F5344CB8AC3E}">
        <p14:creationId xmlns:p14="http://schemas.microsoft.com/office/powerpoint/2010/main" val="2363163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67D028-33AF-46EE-85D2-24AAF0A6008E}"/>
              </a:ext>
            </a:extLst>
          </p:cNvPr>
          <p:cNvSpPr/>
          <p:nvPr/>
        </p:nvSpPr>
        <p:spPr>
          <a:xfrm>
            <a:off x="3048000" y="1166843"/>
            <a:ext cx="6096000" cy="4524315"/>
          </a:xfrm>
          <a:prstGeom prst="rect">
            <a:avLst/>
          </a:prstGeom>
        </p:spPr>
        <p:txBody>
          <a:bodyPr>
            <a:spAutoFit/>
          </a:bodyPr>
          <a:lstStyle/>
          <a:p>
            <a:r>
              <a:rPr lang="en-AU" b="0" i="0" dirty="0">
                <a:solidFill>
                  <a:srgbClr val="555555"/>
                </a:solidFill>
                <a:effectLst/>
                <a:latin typeface="Open Sans"/>
              </a:rPr>
              <a:t>A </a:t>
            </a:r>
            <a:r>
              <a:rPr lang="en-AU" b="1" i="0" dirty="0">
                <a:solidFill>
                  <a:srgbClr val="555555"/>
                </a:solidFill>
                <a:effectLst/>
                <a:latin typeface="Open Sans"/>
              </a:rPr>
              <a:t>monochrome</a:t>
            </a:r>
            <a:r>
              <a:rPr lang="en-AU" b="0" i="0" dirty="0">
                <a:solidFill>
                  <a:srgbClr val="555555"/>
                </a:solidFill>
                <a:effectLst/>
                <a:latin typeface="Open Sans"/>
              </a:rPr>
              <a:t> painting is a work of art that consists of a single </a:t>
            </a:r>
            <a:r>
              <a:rPr lang="en-AU" b="0" i="0" dirty="0" err="1">
                <a:solidFill>
                  <a:srgbClr val="555555"/>
                </a:solidFill>
                <a:effectLst/>
                <a:latin typeface="Open Sans"/>
              </a:rPr>
              <a:t>color</a:t>
            </a:r>
            <a:r>
              <a:rPr lang="en-AU" b="0" i="0" dirty="0">
                <a:solidFill>
                  <a:srgbClr val="555555"/>
                </a:solidFill>
                <a:effectLst/>
                <a:latin typeface="Open Sans"/>
              </a:rPr>
              <a:t>. In fact, the word </a:t>
            </a:r>
            <a:r>
              <a:rPr lang="en-AU" b="0" i="1" dirty="0">
                <a:solidFill>
                  <a:srgbClr val="555555"/>
                </a:solidFill>
                <a:effectLst/>
                <a:latin typeface="Open Sans"/>
              </a:rPr>
              <a:t>monochrome</a:t>
            </a:r>
            <a:r>
              <a:rPr lang="en-AU" b="0" i="0" dirty="0">
                <a:solidFill>
                  <a:srgbClr val="555555"/>
                </a:solidFill>
                <a:effectLst/>
                <a:latin typeface="Open Sans"/>
              </a:rPr>
              <a:t> literally means ''one </a:t>
            </a:r>
            <a:r>
              <a:rPr lang="en-AU" b="0" i="0" dirty="0" err="1">
                <a:solidFill>
                  <a:srgbClr val="555555"/>
                </a:solidFill>
                <a:effectLst/>
                <a:latin typeface="Open Sans"/>
              </a:rPr>
              <a:t>color</a:t>
            </a:r>
            <a:r>
              <a:rPr lang="en-AU" b="0" i="0" dirty="0">
                <a:solidFill>
                  <a:srgbClr val="555555"/>
                </a:solidFill>
                <a:effectLst/>
                <a:latin typeface="Open Sans"/>
              </a:rPr>
              <a:t>.'' It's a different approach to art, but one that's used more widely than you might think.</a:t>
            </a:r>
          </a:p>
          <a:p>
            <a:r>
              <a:rPr lang="en-AU" b="1" i="0" dirty="0">
                <a:solidFill>
                  <a:srgbClr val="555555"/>
                </a:solidFill>
                <a:effectLst/>
                <a:latin typeface="Open Sans"/>
              </a:rPr>
              <a:t>Technique</a:t>
            </a:r>
          </a:p>
          <a:p>
            <a:r>
              <a:rPr lang="en-AU" b="0" i="0" dirty="0">
                <a:solidFill>
                  <a:srgbClr val="555555"/>
                </a:solidFill>
                <a:effectLst/>
                <a:latin typeface="Open Sans"/>
              </a:rPr>
              <a:t>So, how do you create a painting if you're only using one </a:t>
            </a:r>
            <a:r>
              <a:rPr lang="en-AU" b="0" i="0" dirty="0" err="1">
                <a:solidFill>
                  <a:srgbClr val="555555"/>
                </a:solidFill>
                <a:effectLst/>
                <a:latin typeface="Open Sans"/>
              </a:rPr>
              <a:t>color</a:t>
            </a:r>
            <a:r>
              <a:rPr lang="en-AU" b="0" i="0" dirty="0">
                <a:solidFill>
                  <a:srgbClr val="555555"/>
                </a:solidFill>
                <a:effectLst/>
                <a:latin typeface="Open Sans"/>
              </a:rPr>
              <a:t>? The key to this is remembering that blue and green are different </a:t>
            </a:r>
            <a:r>
              <a:rPr lang="en-AU" b="0" i="0" dirty="0" err="1">
                <a:solidFill>
                  <a:srgbClr val="555555"/>
                </a:solidFill>
                <a:effectLst/>
                <a:latin typeface="Open Sans"/>
              </a:rPr>
              <a:t>colors</a:t>
            </a:r>
            <a:r>
              <a:rPr lang="en-AU" b="0" i="0" dirty="0">
                <a:solidFill>
                  <a:srgbClr val="555555"/>
                </a:solidFill>
                <a:effectLst/>
                <a:latin typeface="Open Sans"/>
              </a:rPr>
              <a:t>, but dark blue and light blue are not; these are just </a:t>
            </a:r>
            <a:r>
              <a:rPr lang="en-AU" b="0" i="1" dirty="0">
                <a:solidFill>
                  <a:srgbClr val="555555"/>
                </a:solidFill>
                <a:effectLst/>
                <a:latin typeface="Open Sans"/>
              </a:rPr>
              <a:t>values</a:t>
            </a:r>
            <a:r>
              <a:rPr lang="en-AU" b="0" i="0" dirty="0">
                <a:solidFill>
                  <a:srgbClr val="555555"/>
                </a:solidFill>
                <a:effectLst/>
                <a:latin typeface="Open Sans"/>
              </a:rPr>
              <a:t> of the same </a:t>
            </a:r>
            <a:r>
              <a:rPr lang="en-AU" b="0" i="0" dirty="0" err="1">
                <a:solidFill>
                  <a:srgbClr val="555555"/>
                </a:solidFill>
                <a:effectLst/>
                <a:latin typeface="Open Sans"/>
              </a:rPr>
              <a:t>color</a:t>
            </a:r>
            <a:r>
              <a:rPr lang="en-AU" b="0" i="0" dirty="0">
                <a:solidFill>
                  <a:srgbClr val="555555"/>
                </a:solidFill>
                <a:effectLst/>
                <a:latin typeface="Open Sans"/>
              </a:rPr>
              <a:t>. From the base </a:t>
            </a:r>
            <a:r>
              <a:rPr lang="en-AU" b="0" i="0" dirty="0" err="1">
                <a:solidFill>
                  <a:srgbClr val="555555"/>
                </a:solidFill>
                <a:effectLst/>
                <a:latin typeface="Open Sans"/>
              </a:rPr>
              <a:t>color</a:t>
            </a:r>
            <a:r>
              <a:rPr lang="en-AU" b="0" i="0" dirty="0">
                <a:solidFill>
                  <a:srgbClr val="555555"/>
                </a:solidFill>
                <a:effectLst/>
                <a:latin typeface="Open Sans"/>
              </a:rPr>
              <a:t>, a hue can be tinted by adding white, making it lighter. Theoretically, you can continue doing this until achieving almost pure white. At the same time, a </a:t>
            </a:r>
            <a:r>
              <a:rPr lang="en-AU" b="0" i="0" dirty="0" err="1">
                <a:solidFill>
                  <a:srgbClr val="555555"/>
                </a:solidFill>
                <a:effectLst/>
                <a:latin typeface="Open Sans"/>
              </a:rPr>
              <a:t>color</a:t>
            </a:r>
            <a:r>
              <a:rPr lang="en-AU" b="0" i="0" dirty="0">
                <a:solidFill>
                  <a:srgbClr val="555555"/>
                </a:solidFill>
                <a:effectLst/>
                <a:latin typeface="Open Sans"/>
              </a:rPr>
              <a:t> can be shaded by adding black. Thus, artists can paint an entire piece consisting of lines, shapes, and figures in various shades and tints that are, technically, only one </a:t>
            </a:r>
            <a:r>
              <a:rPr lang="en-AU" b="0" i="0" dirty="0" err="1">
                <a:solidFill>
                  <a:srgbClr val="555555"/>
                </a:solidFill>
                <a:effectLst/>
                <a:latin typeface="Open Sans"/>
              </a:rPr>
              <a:t>color</a:t>
            </a:r>
            <a:r>
              <a:rPr lang="en-AU" b="0" i="0" dirty="0">
                <a:solidFill>
                  <a:srgbClr val="555555"/>
                </a:solidFill>
                <a:effectLst/>
                <a:latin typeface="Open Sans"/>
              </a:rPr>
              <a:t>.</a:t>
            </a:r>
          </a:p>
        </p:txBody>
      </p:sp>
    </p:spTree>
    <p:extLst>
      <p:ext uri="{BB962C8B-B14F-4D97-AF65-F5344CB8AC3E}">
        <p14:creationId xmlns:p14="http://schemas.microsoft.com/office/powerpoint/2010/main" val="429091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F7240E-5150-4FAC-8700-38F54FA28738}"/>
              </a:ext>
            </a:extLst>
          </p:cNvPr>
          <p:cNvSpPr/>
          <p:nvPr/>
        </p:nvSpPr>
        <p:spPr>
          <a:xfrm>
            <a:off x="1300162" y="542925"/>
            <a:ext cx="9591675" cy="5909310"/>
          </a:xfrm>
          <a:prstGeom prst="rect">
            <a:avLst/>
          </a:prstGeom>
        </p:spPr>
        <p:txBody>
          <a:bodyPr wrap="square">
            <a:spAutoFit/>
          </a:bodyPr>
          <a:lstStyle/>
          <a:p>
            <a:r>
              <a:rPr lang="en-AU" b="1" i="0" dirty="0">
                <a:solidFill>
                  <a:srgbClr val="990000"/>
                </a:solidFill>
                <a:effectLst/>
                <a:latin typeface="Verdana" panose="020B0604030504040204" pitchFamily="34" charset="0"/>
              </a:rPr>
              <a:t>Thumbnail Sketches — Shorthand Drawing for Artists</a:t>
            </a:r>
          </a:p>
          <a:p>
            <a:r>
              <a:rPr lang="en-AU" b="1" u="none" strike="noStrike" dirty="0">
                <a:solidFill>
                  <a:srgbClr val="666666"/>
                </a:solidFill>
                <a:effectLst/>
                <a:latin typeface="verdana" panose="020B0604030504040204" pitchFamily="34" charset="0"/>
              </a:rPr>
              <a:t>Thumbnail Sketches are Shorthand Notes for Artists:</a:t>
            </a:r>
            <a:br>
              <a:rPr lang="en-AU" b="0" u="none" strike="noStrike" dirty="0">
                <a:solidFill>
                  <a:srgbClr val="666666"/>
                </a:solidFill>
                <a:effectLst/>
                <a:latin typeface="verdana" panose="020B0604030504040204" pitchFamily="34" charset="0"/>
              </a:rPr>
            </a:br>
            <a:r>
              <a:rPr lang="en-AU" b="0" u="none" strike="noStrike" dirty="0">
                <a:solidFill>
                  <a:srgbClr val="666666"/>
                </a:solidFill>
                <a:effectLst/>
                <a:latin typeface="verdana" panose="020B0604030504040204" pitchFamily="34" charset="0"/>
              </a:rPr>
              <a:t>Thumbnail sketches are drawing quick, abbreviated drawings. Usually, they are done very rapidly and with no corrections - you can use any medium, though pen or pencil is the most common. Thumbnails sketches are usually very small, often only an inch or two high.</a:t>
            </a:r>
          </a:p>
          <a:p>
            <a:r>
              <a:rPr lang="en-AU" b="1" u="none" strike="noStrike" dirty="0">
                <a:solidFill>
                  <a:srgbClr val="666666"/>
                </a:solidFill>
                <a:effectLst/>
                <a:latin typeface="verdana" panose="020B0604030504040204" pitchFamily="34" charset="0"/>
              </a:rPr>
              <a:t>Thumbnails are Memory Aids and Planning Tools:</a:t>
            </a:r>
            <a:br>
              <a:rPr lang="en-AU" b="0" u="none" strike="noStrike" dirty="0">
                <a:solidFill>
                  <a:srgbClr val="666666"/>
                </a:solidFill>
                <a:effectLst/>
                <a:latin typeface="verdana" panose="020B0604030504040204" pitchFamily="34" charset="0"/>
              </a:rPr>
            </a:br>
            <a:r>
              <a:rPr lang="en-AU" b="0" u="none" strike="noStrike" dirty="0">
                <a:solidFill>
                  <a:srgbClr val="666666"/>
                </a:solidFill>
                <a:effectLst/>
                <a:latin typeface="verdana" panose="020B0604030504040204" pitchFamily="34" charset="0"/>
              </a:rPr>
              <a:t>Thumbnail sketches can serve as a memory aid to help you remember important features of a subject, when making notes for a painting or drawing. They are also useful when visiting a gallery, to help you remember important pieces. </a:t>
            </a:r>
            <a:r>
              <a:rPr lang="en-AU" b="0" u="none" strike="noStrike" dirty="0" err="1">
                <a:solidFill>
                  <a:srgbClr val="666666"/>
                </a:solidFill>
                <a:effectLst/>
                <a:latin typeface="verdana" panose="020B0604030504040204" pitchFamily="34" charset="0"/>
              </a:rPr>
              <a:t>Ofen</a:t>
            </a:r>
            <a:r>
              <a:rPr lang="en-AU" b="0" u="none" strike="noStrike" dirty="0">
                <a:solidFill>
                  <a:srgbClr val="666666"/>
                </a:solidFill>
                <a:effectLst/>
                <a:latin typeface="verdana" panose="020B0604030504040204" pitchFamily="34" charset="0"/>
              </a:rPr>
              <a:t> artists use thumbnail sketches to plan pictures. You can quickly experiment with format and composition, placing just the major features - such as the horizon and any large objects, and indicating movement and balance.</a:t>
            </a:r>
          </a:p>
          <a:p>
            <a:r>
              <a:rPr lang="en-AU" b="1" u="none" strike="noStrike" dirty="0">
                <a:solidFill>
                  <a:srgbClr val="666666"/>
                </a:solidFill>
                <a:effectLst/>
                <a:latin typeface="verdana" panose="020B0604030504040204" pitchFamily="34" charset="0"/>
              </a:rPr>
              <a:t>How to Draw a Thumbnail Sketch:</a:t>
            </a:r>
            <a:br>
              <a:rPr lang="en-AU" b="0" u="none" strike="noStrike" dirty="0">
                <a:solidFill>
                  <a:srgbClr val="666666"/>
                </a:solidFill>
                <a:effectLst/>
                <a:latin typeface="verdana" panose="020B0604030504040204" pitchFamily="34" charset="0"/>
              </a:rPr>
            </a:br>
            <a:r>
              <a:rPr lang="en-AU" b="0" u="none" strike="noStrike" dirty="0">
                <a:solidFill>
                  <a:srgbClr val="666666"/>
                </a:solidFill>
                <a:effectLst/>
                <a:latin typeface="verdana" panose="020B0604030504040204" pitchFamily="34" charset="0"/>
              </a:rPr>
              <a:t>Imagine your subject or picture stripped of all details, through squinted eyes, or in poor light. All you see are big rough shapes and some lines. </a:t>
            </a:r>
            <a:r>
              <a:rPr lang="en-AU" b="0" u="none" strike="noStrike" dirty="0" err="1">
                <a:solidFill>
                  <a:srgbClr val="666666"/>
                </a:solidFill>
                <a:effectLst/>
                <a:latin typeface="verdana" panose="020B0604030504040204" pitchFamily="34" charset="0"/>
              </a:rPr>
              <a:t>Thats</a:t>
            </a:r>
            <a:r>
              <a:rPr lang="en-AU" b="0" u="none" strike="noStrike" dirty="0">
                <a:solidFill>
                  <a:srgbClr val="666666"/>
                </a:solidFill>
                <a:effectLst/>
                <a:latin typeface="verdana" panose="020B0604030504040204" pitchFamily="34" charset="0"/>
              </a:rPr>
              <a:t> all you need for a thumbnail. First, sketch a rough box, smaller but in the same proportions as the finished picture might be. Then sketch in the horizon line, hills, or any major verticals or horizontals. The outline any key shapes, and quickly hatch in any strong dark areas. There are no right or wrong ways - that's my approach, and it might work for you.</a:t>
            </a:r>
          </a:p>
        </p:txBody>
      </p:sp>
    </p:spTree>
    <p:extLst>
      <p:ext uri="{BB962C8B-B14F-4D97-AF65-F5344CB8AC3E}">
        <p14:creationId xmlns:p14="http://schemas.microsoft.com/office/powerpoint/2010/main" val="262506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8436" y="803564"/>
            <a:ext cx="2974109" cy="4401205"/>
          </a:xfrm>
          <a:prstGeom prst="rect">
            <a:avLst/>
          </a:prstGeom>
          <a:noFill/>
        </p:spPr>
        <p:txBody>
          <a:bodyPr wrap="square" rtlCol="0">
            <a:spAutoFit/>
          </a:bodyPr>
          <a:lstStyle/>
          <a:p>
            <a:r>
              <a:rPr lang="en-AU" sz="2800" dirty="0"/>
              <a:t>Use your viewfinder to help you to compose your image. </a:t>
            </a:r>
          </a:p>
          <a:p>
            <a:r>
              <a:rPr lang="en-AU" sz="2800" dirty="0"/>
              <a:t>The idea is that you place the more interesting parts of your image at the sections where the lines intersect</a:t>
            </a:r>
          </a:p>
        </p:txBody>
      </p:sp>
      <p:pic>
        <p:nvPicPr>
          <p:cNvPr id="3" name="Picture 2"/>
          <p:cNvPicPr>
            <a:picLocks noChangeAspect="1"/>
          </p:cNvPicPr>
          <p:nvPr/>
        </p:nvPicPr>
        <p:blipFill>
          <a:blip r:embed="rId2"/>
          <a:stretch>
            <a:fillRect/>
          </a:stretch>
        </p:blipFill>
        <p:spPr>
          <a:xfrm>
            <a:off x="5381777" y="1761049"/>
            <a:ext cx="5970001" cy="3443720"/>
          </a:xfrm>
          <a:prstGeom prst="rect">
            <a:avLst/>
          </a:prstGeom>
        </p:spPr>
      </p:pic>
      <p:cxnSp>
        <p:nvCxnSpPr>
          <p:cNvPr id="5" name="Straight Arrow Connector 4"/>
          <p:cNvCxnSpPr/>
          <p:nvPr/>
        </p:nvCxnSpPr>
        <p:spPr>
          <a:xfrm flipH="1" flipV="1">
            <a:off x="4572000" y="1237673"/>
            <a:ext cx="2798618" cy="1644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430327" y="692727"/>
            <a:ext cx="1136073" cy="2124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012322" y="4100945"/>
            <a:ext cx="2358296" cy="1782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430327" y="4110182"/>
            <a:ext cx="2179782" cy="1764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28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umbnail sketches for composition">
            <a:extLst>
              <a:ext uri="{FF2B5EF4-FFF2-40B4-BE49-F238E27FC236}">
                <a16:creationId xmlns:a16="http://schemas.microsoft.com/office/drawing/2014/main" id="{0F855E88-7ED9-486D-AA1E-B07BA6921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11" y="495299"/>
            <a:ext cx="7761030" cy="589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14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92C711-0A25-4FF5-AA64-64B82111AB7B}"/>
              </a:ext>
            </a:extLst>
          </p:cNvPr>
          <p:cNvPicPr>
            <a:picLocks noChangeAspect="1"/>
          </p:cNvPicPr>
          <p:nvPr/>
        </p:nvPicPr>
        <p:blipFill>
          <a:blip r:embed="rId2"/>
          <a:stretch>
            <a:fillRect/>
          </a:stretch>
        </p:blipFill>
        <p:spPr>
          <a:xfrm>
            <a:off x="2843084" y="0"/>
            <a:ext cx="6505832" cy="6858000"/>
          </a:xfrm>
          <a:prstGeom prst="rect">
            <a:avLst/>
          </a:prstGeom>
        </p:spPr>
      </p:pic>
    </p:spTree>
    <p:extLst>
      <p:ext uri="{BB962C8B-B14F-4D97-AF65-F5344CB8AC3E}">
        <p14:creationId xmlns:p14="http://schemas.microsoft.com/office/powerpoint/2010/main" val="28691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a:extLst>
              <a:ext uri="{FF2B5EF4-FFF2-40B4-BE49-F238E27FC236}">
                <a16:creationId xmlns:a16="http://schemas.microsoft.com/office/drawing/2014/main" id="{A5B94C3D-907B-4C97-B593-84D56AD53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02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4888" y="873125"/>
            <a:ext cx="8058150" cy="5314950"/>
          </a:xfrm>
          <a:prstGeom prst="rect">
            <a:avLst/>
          </a:prstGeom>
        </p:spPr>
      </p:pic>
      <p:sp>
        <p:nvSpPr>
          <p:cNvPr id="3" name="Rectangle 2"/>
          <p:cNvSpPr/>
          <p:nvPr/>
        </p:nvSpPr>
        <p:spPr>
          <a:xfrm>
            <a:off x="277090" y="4710747"/>
            <a:ext cx="3251201" cy="1477328"/>
          </a:xfrm>
          <a:prstGeom prst="rect">
            <a:avLst/>
          </a:prstGeom>
        </p:spPr>
        <p:txBody>
          <a:bodyPr wrap="square">
            <a:spAutoFit/>
          </a:bodyPr>
          <a:lstStyle/>
          <a:p>
            <a:r>
              <a:rPr lang="en-US" dirty="0">
                <a:solidFill>
                  <a:srgbClr val="000000"/>
                </a:solidFill>
                <a:latin typeface="akzidenz-grotesk-next-pro"/>
              </a:rPr>
              <a:t>Georgia O’Keeffe, American (1887—1986). </a:t>
            </a:r>
            <a:r>
              <a:rPr lang="en-US" i="1" dirty="0">
                <a:solidFill>
                  <a:srgbClr val="000000"/>
                </a:solidFill>
                <a:latin typeface="akzidenz-grotesk-next-pro"/>
              </a:rPr>
              <a:t>Lake George</a:t>
            </a:r>
            <a:r>
              <a:rPr lang="en-US" dirty="0">
                <a:solidFill>
                  <a:srgbClr val="000000"/>
                </a:solidFill>
                <a:latin typeface="akzidenz-grotesk-next-pro"/>
              </a:rPr>
              <a:t>, 1922. Oil on canvas</a:t>
            </a:r>
          </a:p>
          <a:p>
            <a:r>
              <a:rPr lang="en-AU" dirty="0">
                <a:hlinkClick r:id="rId3"/>
              </a:rPr>
              <a:t>https://www.famsf.org/blog/weekends-georgia</a:t>
            </a:r>
            <a:endParaRPr lang="en-AU" dirty="0"/>
          </a:p>
        </p:txBody>
      </p:sp>
    </p:spTree>
    <p:extLst>
      <p:ext uri="{BB962C8B-B14F-4D97-AF65-F5344CB8AC3E}">
        <p14:creationId xmlns:p14="http://schemas.microsoft.com/office/powerpoint/2010/main" val="3619261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1418" y="567459"/>
            <a:ext cx="8096250" cy="5981700"/>
          </a:xfrm>
          <a:prstGeom prst="rect">
            <a:avLst/>
          </a:prstGeom>
        </p:spPr>
      </p:pic>
      <p:sp>
        <p:nvSpPr>
          <p:cNvPr id="3" name="Rectangle 2"/>
          <p:cNvSpPr/>
          <p:nvPr/>
        </p:nvSpPr>
        <p:spPr>
          <a:xfrm>
            <a:off x="341744" y="3963836"/>
            <a:ext cx="2586182" cy="2585323"/>
          </a:xfrm>
          <a:prstGeom prst="rect">
            <a:avLst/>
          </a:prstGeom>
        </p:spPr>
        <p:txBody>
          <a:bodyPr wrap="square">
            <a:spAutoFit/>
          </a:bodyPr>
          <a:lstStyle/>
          <a:p>
            <a:r>
              <a:rPr lang="en-AU" u="sng" dirty="0">
                <a:latin typeface="Tate regular"/>
                <a:hlinkClick r:id="rId3"/>
              </a:rPr>
              <a:t>James Abbott McNeill Whistler</a:t>
            </a:r>
            <a:endParaRPr lang="en-AU" u="sng" dirty="0">
              <a:latin typeface="Tate regular"/>
            </a:endParaRPr>
          </a:p>
          <a:p>
            <a:r>
              <a:rPr lang="en-AU" dirty="0">
                <a:solidFill>
                  <a:srgbClr val="313131"/>
                </a:solidFill>
                <a:latin typeface="Tate regular"/>
              </a:rPr>
              <a:t>Nocturne: Blue and Silver - Chelsea</a:t>
            </a:r>
          </a:p>
          <a:p>
            <a:r>
              <a:rPr lang="en-AU" dirty="0">
                <a:solidFill>
                  <a:srgbClr val="313131"/>
                </a:solidFill>
                <a:latin typeface="Tate regular"/>
              </a:rPr>
              <a:t>1871</a:t>
            </a:r>
          </a:p>
          <a:p>
            <a:r>
              <a:rPr lang="en-AU" dirty="0">
                <a:hlinkClick r:id="rId4"/>
              </a:rPr>
              <a:t>https://www.tate.org.uk/art/artworks/whistler-nocturne-blue-and-silver-chelsea-t01571</a:t>
            </a:r>
            <a:endParaRPr lang="en-AU" b="0" i="0" dirty="0">
              <a:solidFill>
                <a:srgbClr val="313131"/>
              </a:solidFill>
              <a:effectLst/>
              <a:latin typeface="Tate regular"/>
            </a:endParaRPr>
          </a:p>
        </p:txBody>
      </p:sp>
    </p:spTree>
    <p:extLst>
      <p:ext uri="{BB962C8B-B14F-4D97-AF65-F5344CB8AC3E}">
        <p14:creationId xmlns:p14="http://schemas.microsoft.com/office/powerpoint/2010/main" val="582976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75FC1E6A3FC54F9E90B9CE200DB027" ma:contentTypeVersion="10" ma:contentTypeDescription="Create a new document." ma:contentTypeScope="" ma:versionID="4c968f959f5416793d25dbd5d2bf94bb">
  <xsd:schema xmlns:xsd="http://www.w3.org/2001/XMLSchema" xmlns:xs="http://www.w3.org/2001/XMLSchema" xmlns:p="http://schemas.microsoft.com/office/2006/metadata/properties" xmlns:ns3="65cbcf81-73fc-4b10-af5c-522c84acd7c6" targetNamespace="http://schemas.microsoft.com/office/2006/metadata/properties" ma:root="true" ma:fieldsID="9e28f3c7af412bc79dee308de38a3b02" ns3:_="">
    <xsd:import namespace="65cbcf81-73fc-4b10-af5c-522c84acd7c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cbcf81-73fc-4b10-af5c-522c84acd7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15315F-4FCC-4C99-9627-FE99F2E48C2C}">
  <ds:schemaRef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65cbcf81-73fc-4b10-af5c-522c84acd7c6"/>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D96C8927-8A10-4AA5-9014-9C6A1C21AD27}">
  <ds:schemaRefs>
    <ds:schemaRef ds:uri="http://schemas.microsoft.com/sharepoint/v3/contenttype/forms"/>
  </ds:schemaRefs>
</ds:datastoreItem>
</file>

<file path=customXml/itemProps3.xml><?xml version="1.0" encoding="utf-8"?>
<ds:datastoreItem xmlns:ds="http://schemas.openxmlformats.org/officeDocument/2006/customXml" ds:itemID="{6926D62E-98C5-4BCD-94BE-6EFE2C606A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cbcf81-73fc-4b10-af5c-522c84acd7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TotalTime>
  <Words>238</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akzidenz-grotesk-next-pro</vt:lpstr>
      <vt:lpstr>Proxima Nova</vt:lpstr>
      <vt:lpstr>Tate regular</vt:lpstr>
      <vt:lpstr>Arial</vt:lpstr>
      <vt:lpstr>Calibri</vt:lpstr>
      <vt:lpstr>Calibri Light</vt:lpstr>
      <vt:lpstr>Open Sans</vt:lpstr>
      <vt:lpstr>Verdana</vt:lpstr>
      <vt:lpstr>Verdana</vt:lpstr>
      <vt:lpstr>Office Theme</vt:lpstr>
      <vt:lpstr>Creating Your Own Landscape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McDonald, JudithAnne</dc:creator>
  <cp:lastModifiedBy>Abbey MacDonald</cp:lastModifiedBy>
  <cp:revision>7</cp:revision>
  <dcterms:created xsi:type="dcterms:W3CDTF">2020-03-24T02:00:38Z</dcterms:created>
  <dcterms:modified xsi:type="dcterms:W3CDTF">2020-04-18T01:21:58Z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0x0101009875FC1E6A3FC54F9E90B9CE200DB027</vt:lpwstr>
  </property>
</Properties>
</file>